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9" r:id="rId6"/>
    <p:sldId id="270" r:id="rId7"/>
    <p:sldId id="272" r:id="rId8"/>
    <p:sldId id="271" r:id="rId9"/>
    <p:sldId id="273" r:id="rId10"/>
    <p:sldId id="275" r:id="rId11"/>
    <p:sldId id="276" r:id="rId12"/>
    <p:sldId id="277" r:id="rId13"/>
    <p:sldId id="278" r:id="rId14"/>
    <p:sldId id="279" r:id="rId15"/>
    <p:sldId id="280" r:id="rId16"/>
    <p:sldId id="274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641" autoAdjust="0"/>
  </p:normalViewPr>
  <p:slideViewPr>
    <p:cSldViewPr snapToGrid="0">
      <p:cViewPr varScale="1">
        <p:scale>
          <a:sx n="133" d="100"/>
          <a:sy n="133" d="100"/>
        </p:scale>
        <p:origin x="106" y="8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Full Stack Developers are in short supply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The #1 Full Stack Developer Doesn’t have a portfolio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Time to get to work…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A portfolio for the world’s #1 developer needs to be built!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The employer needs to find the right information about the developer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Schedule a date to have your socks blown off!!!!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Get the paperwork ready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Find out when we can start working together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Book it all in!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3001724-5C5A-402A-B907-ECA89FAFA97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</dgm:pt>
    <dgm:pt modelId="{6FA86730-1CE5-4EBE-A9BA-FC19829C945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Increased productivity</a:t>
          </a:r>
        </a:p>
      </dgm:t>
    </dgm:pt>
    <dgm:pt modelId="{A1BB3DDB-A2CF-407F-9044-E3AC1B808421}" type="parTrans" cxnId="{ACB259CB-0782-437C-AE91-04CE095D2AE5}">
      <dgm:prSet/>
      <dgm:spPr/>
      <dgm:t>
        <a:bodyPr/>
        <a:lstStyle/>
        <a:p>
          <a:endParaRPr lang="en-US"/>
        </a:p>
      </dgm:t>
    </dgm:pt>
    <dgm:pt modelId="{F397379E-0BDA-46CE-8393-B1D10C55E1BA}" type="sibTrans" cxnId="{ACB259CB-0782-437C-AE91-04CE095D2AE5}">
      <dgm:prSet/>
      <dgm:spPr/>
      <dgm:t>
        <a:bodyPr/>
        <a:lstStyle/>
        <a:p>
          <a:endParaRPr lang="en-US"/>
        </a:p>
      </dgm:t>
    </dgm:pt>
    <dgm:pt modelId="{6ABE9384-859D-4C4C-B983-2B1E39A8B348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Access code easily with cleaner code</a:t>
          </a:r>
        </a:p>
      </dgm:t>
    </dgm:pt>
    <dgm:pt modelId="{4C63E530-1425-407B-8508-FAC57680DEF0}" type="parTrans" cxnId="{929B611D-ADB7-45E4-812D-4E288BD2D31C}">
      <dgm:prSet/>
      <dgm:spPr/>
      <dgm:t>
        <a:bodyPr/>
        <a:lstStyle/>
        <a:p>
          <a:endParaRPr lang="en-US"/>
        </a:p>
      </dgm:t>
    </dgm:pt>
    <dgm:pt modelId="{012549DD-A1CA-4571-A981-CFD78093EB20}" type="sibTrans" cxnId="{929B611D-ADB7-45E4-812D-4E288BD2D31C}">
      <dgm:prSet/>
      <dgm:spPr/>
      <dgm:t>
        <a:bodyPr/>
        <a:lstStyle/>
        <a:p>
          <a:endParaRPr lang="en-US"/>
        </a:p>
      </dgm:t>
    </dgm:pt>
    <dgm:pt modelId="{F7214975-5AC4-4CF8-9015-322498751A8A}">
      <dgm:prSet phldrT="[Text]"/>
      <dgm:spPr/>
      <dgm:t>
        <a:bodyPr/>
        <a:lstStyle/>
        <a:p>
          <a:pPr algn="r">
            <a:lnSpc>
              <a:spcPct val="100000"/>
            </a:lnSpc>
          </a:pPr>
          <a:r>
            <a:rPr lang="en-US" dirty="0"/>
            <a:t>Meet your new coder  	</a:t>
          </a:r>
        </a:p>
      </dgm:t>
    </dgm:pt>
    <dgm:pt modelId="{51AC1870-5B81-422A-9A2E-E1F58EF50843}" type="parTrans" cxnId="{B7CE7116-0D68-4E90-AA49-C97B6B372915}">
      <dgm:prSet/>
      <dgm:spPr/>
      <dgm:t>
        <a:bodyPr/>
        <a:lstStyle/>
        <a:p>
          <a:endParaRPr lang="en-US"/>
        </a:p>
      </dgm:t>
    </dgm:pt>
    <dgm:pt modelId="{CE7BE2A3-5633-4666-BB75-6164E26282D5}" type="sibTrans" cxnId="{B7CE7116-0D68-4E90-AA49-C97B6B372915}">
      <dgm:prSet/>
      <dgm:spPr/>
      <dgm:t>
        <a:bodyPr/>
        <a:lstStyle/>
        <a:p>
          <a:endParaRPr lang="en-US"/>
        </a:p>
      </dgm:t>
    </dgm:pt>
    <dgm:pt modelId="{44164630-2F05-47D6-AD96-D9713C7C94EA}" type="pres">
      <dgm:prSet presAssocID="{53001724-5C5A-402A-B907-ECA89FAFA97F}" presName="root" presStyleCnt="0">
        <dgm:presLayoutVars>
          <dgm:dir/>
          <dgm:resizeHandles val="exact"/>
        </dgm:presLayoutVars>
      </dgm:prSet>
      <dgm:spPr/>
    </dgm:pt>
    <dgm:pt modelId="{BBB5EE06-EDF8-41BB-B38A-75BA74195339}" type="pres">
      <dgm:prSet presAssocID="{6FA86730-1CE5-4EBE-A9BA-FC19829C945A}" presName="compNode" presStyleCnt="0"/>
      <dgm:spPr/>
    </dgm:pt>
    <dgm:pt modelId="{BD3976FF-3460-411F-BC23-D0B68261F465}" type="pres">
      <dgm:prSet presAssocID="{6FA86730-1CE5-4EBE-A9BA-FC19829C945A}" presName="bgRect" presStyleLbl="bgShp" presStyleIdx="0" presStyleCnt="3"/>
      <dgm:spPr/>
    </dgm:pt>
    <dgm:pt modelId="{55596134-9829-4D70-890A-C69BBF81D77E}" type="pres">
      <dgm:prSet presAssocID="{6FA86730-1CE5-4EBE-A9BA-FC19829C945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EF52B154-BE74-4151-893E-30A55BCE1232}" type="pres">
      <dgm:prSet presAssocID="{6FA86730-1CE5-4EBE-A9BA-FC19829C945A}" presName="spaceRect" presStyleCnt="0"/>
      <dgm:spPr/>
    </dgm:pt>
    <dgm:pt modelId="{317AA252-427D-40A4-8C7D-92392117FEF6}" type="pres">
      <dgm:prSet presAssocID="{6FA86730-1CE5-4EBE-A9BA-FC19829C945A}" presName="parTx" presStyleLbl="revTx" presStyleIdx="0" presStyleCnt="3">
        <dgm:presLayoutVars>
          <dgm:chMax val="0"/>
          <dgm:chPref val="0"/>
        </dgm:presLayoutVars>
      </dgm:prSet>
      <dgm:spPr/>
    </dgm:pt>
    <dgm:pt modelId="{DB828AB6-BF3C-4FBC-936A-ABF577D4A72E}" type="pres">
      <dgm:prSet presAssocID="{F397379E-0BDA-46CE-8393-B1D10C55E1BA}" presName="sibTrans" presStyleCnt="0"/>
      <dgm:spPr/>
    </dgm:pt>
    <dgm:pt modelId="{2862063A-01C9-45B8-BC29-0877E16269D6}" type="pres">
      <dgm:prSet presAssocID="{6ABE9384-859D-4C4C-B983-2B1E39A8B348}" presName="compNode" presStyleCnt="0"/>
      <dgm:spPr/>
    </dgm:pt>
    <dgm:pt modelId="{5DD1A591-E379-4123-AFEF-0E0E1C78A6C8}" type="pres">
      <dgm:prSet presAssocID="{6ABE9384-859D-4C4C-B983-2B1E39A8B348}" presName="bgRect" presStyleLbl="bgShp" presStyleIdx="1" presStyleCnt="3"/>
      <dgm:spPr/>
    </dgm:pt>
    <dgm:pt modelId="{FCE68459-8AC8-4D4B-8B2A-B85347F651AB}" type="pres">
      <dgm:prSet presAssocID="{6ABE9384-859D-4C4C-B983-2B1E39A8B34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7840CE1B-2464-4289-B418-12904C5D46CE}" type="pres">
      <dgm:prSet presAssocID="{6ABE9384-859D-4C4C-B983-2B1E39A8B348}" presName="spaceRect" presStyleCnt="0"/>
      <dgm:spPr/>
    </dgm:pt>
    <dgm:pt modelId="{0F75F18A-3C22-462D-9DAB-5E8D88D9A51B}" type="pres">
      <dgm:prSet presAssocID="{6ABE9384-859D-4C4C-B983-2B1E39A8B348}" presName="parTx" presStyleLbl="revTx" presStyleIdx="1" presStyleCnt="3">
        <dgm:presLayoutVars>
          <dgm:chMax val="0"/>
          <dgm:chPref val="0"/>
        </dgm:presLayoutVars>
      </dgm:prSet>
      <dgm:spPr/>
    </dgm:pt>
    <dgm:pt modelId="{AC2B0169-D740-4583-96BE-D8F87AC7FE01}" type="pres">
      <dgm:prSet presAssocID="{012549DD-A1CA-4571-A981-CFD78093EB20}" presName="sibTrans" presStyleCnt="0"/>
      <dgm:spPr/>
    </dgm:pt>
    <dgm:pt modelId="{9602AFE8-70EE-42FC-9CD5-A2E6AA3E2091}" type="pres">
      <dgm:prSet presAssocID="{F7214975-5AC4-4CF8-9015-322498751A8A}" presName="compNode" presStyleCnt="0"/>
      <dgm:spPr/>
    </dgm:pt>
    <dgm:pt modelId="{B231036C-5FBE-4605-8393-F1B6359EE169}" type="pres">
      <dgm:prSet presAssocID="{F7214975-5AC4-4CF8-9015-322498751A8A}" presName="bgRect" presStyleLbl="bgShp" presStyleIdx="2" presStyleCnt="3"/>
      <dgm:spPr/>
    </dgm:pt>
    <dgm:pt modelId="{A64BFE9C-AA80-43CE-8FF6-8D33BAD07C57}" type="pres">
      <dgm:prSet presAssocID="{F7214975-5AC4-4CF8-9015-322498751A8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2D725CFB-B072-491A-B436-3AD21D0542FE}" type="pres">
      <dgm:prSet presAssocID="{F7214975-5AC4-4CF8-9015-322498751A8A}" presName="spaceRect" presStyleCnt="0"/>
      <dgm:spPr/>
    </dgm:pt>
    <dgm:pt modelId="{556AE736-B6E0-4DC7-8429-5ADFCF947C4F}" type="pres">
      <dgm:prSet presAssocID="{F7214975-5AC4-4CF8-9015-322498751A8A}" presName="parTx" presStyleLbl="revTx" presStyleIdx="2" presStyleCnt="3" custScaleX="128661" custLinFactNeighborX="-13881" custLinFactNeighborY="4068">
        <dgm:presLayoutVars>
          <dgm:chMax val="0"/>
          <dgm:chPref val="0"/>
        </dgm:presLayoutVars>
      </dgm:prSet>
      <dgm:spPr/>
    </dgm:pt>
  </dgm:ptLst>
  <dgm:cxnLst>
    <dgm:cxn modelId="{B7CE7116-0D68-4E90-AA49-C97B6B372915}" srcId="{53001724-5C5A-402A-B907-ECA89FAFA97F}" destId="{F7214975-5AC4-4CF8-9015-322498751A8A}" srcOrd="2" destOrd="0" parTransId="{51AC1870-5B81-422A-9A2E-E1F58EF50843}" sibTransId="{CE7BE2A3-5633-4666-BB75-6164E26282D5}"/>
    <dgm:cxn modelId="{929B611D-ADB7-45E4-812D-4E288BD2D31C}" srcId="{53001724-5C5A-402A-B907-ECA89FAFA97F}" destId="{6ABE9384-859D-4C4C-B983-2B1E39A8B348}" srcOrd="1" destOrd="0" parTransId="{4C63E530-1425-407B-8508-FAC57680DEF0}" sibTransId="{012549DD-A1CA-4571-A981-CFD78093EB20}"/>
    <dgm:cxn modelId="{E42F3627-E378-4611-9E44-8C53F460E990}" type="presOf" srcId="{6FA86730-1CE5-4EBE-A9BA-FC19829C945A}" destId="{317AA252-427D-40A4-8C7D-92392117FEF6}" srcOrd="0" destOrd="0" presId="urn:microsoft.com/office/officeart/2018/2/layout/IconVerticalSolidList"/>
    <dgm:cxn modelId="{1C605B4C-E51E-44B8-8933-D52963ED863D}" type="presOf" srcId="{6ABE9384-859D-4C4C-B983-2B1E39A8B348}" destId="{0F75F18A-3C22-462D-9DAB-5E8D88D9A51B}" srcOrd="0" destOrd="0" presId="urn:microsoft.com/office/officeart/2018/2/layout/IconVerticalSolidList"/>
    <dgm:cxn modelId="{D0D95555-C348-4CF7-8A46-F7A2BF92D08A}" type="presOf" srcId="{53001724-5C5A-402A-B907-ECA89FAFA97F}" destId="{44164630-2F05-47D6-AD96-D9713C7C94EA}" srcOrd="0" destOrd="0" presId="urn:microsoft.com/office/officeart/2018/2/layout/IconVerticalSolidList"/>
    <dgm:cxn modelId="{25117D8B-5CE2-438F-9411-12A7FD4D7BCF}" type="presOf" srcId="{F7214975-5AC4-4CF8-9015-322498751A8A}" destId="{556AE736-B6E0-4DC7-8429-5ADFCF947C4F}" srcOrd="0" destOrd="0" presId="urn:microsoft.com/office/officeart/2018/2/layout/IconVerticalSolidList"/>
    <dgm:cxn modelId="{ACB259CB-0782-437C-AE91-04CE095D2AE5}" srcId="{53001724-5C5A-402A-B907-ECA89FAFA97F}" destId="{6FA86730-1CE5-4EBE-A9BA-FC19829C945A}" srcOrd="0" destOrd="0" parTransId="{A1BB3DDB-A2CF-407F-9044-E3AC1B808421}" sibTransId="{F397379E-0BDA-46CE-8393-B1D10C55E1BA}"/>
    <dgm:cxn modelId="{9FB3D75A-7318-40AD-9643-F5D113BEF3EA}" type="presParOf" srcId="{44164630-2F05-47D6-AD96-D9713C7C94EA}" destId="{BBB5EE06-EDF8-41BB-B38A-75BA74195339}" srcOrd="0" destOrd="0" presId="urn:microsoft.com/office/officeart/2018/2/layout/IconVerticalSolidList"/>
    <dgm:cxn modelId="{9FE1ADA8-0652-4F08-909B-6F1F8C7865F7}" type="presParOf" srcId="{BBB5EE06-EDF8-41BB-B38A-75BA74195339}" destId="{BD3976FF-3460-411F-BC23-D0B68261F465}" srcOrd="0" destOrd="0" presId="urn:microsoft.com/office/officeart/2018/2/layout/IconVerticalSolidList"/>
    <dgm:cxn modelId="{02F1752E-8943-4CED-AB23-FD169E28320D}" type="presParOf" srcId="{BBB5EE06-EDF8-41BB-B38A-75BA74195339}" destId="{55596134-9829-4D70-890A-C69BBF81D77E}" srcOrd="1" destOrd="0" presId="urn:microsoft.com/office/officeart/2018/2/layout/IconVerticalSolidList"/>
    <dgm:cxn modelId="{B0AA3935-03A2-4CCF-A853-AB8E050001AB}" type="presParOf" srcId="{BBB5EE06-EDF8-41BB-B38A-75BA74195339}" destId="{EF52B154-BE74-4151-893E-30A55BCE1232}" srcOrd="2" destOrd="0" presId="urn:microsoft.com/office/officeart/2018/2/layout/IconVerticalSolidList"/>
    <dgm:cxn modelId="{27C9A290-584D-453B-93FD-FA35380C106B}" type="presParOf" srcId="{BBB5EE06-EDF8-41BB-B38A-75BA74195339}" destId="{317AA252-427D-40A4-8C7D-92392117FEF6}" srcOrd="3" destOrd="0" presId="urn:microsoft.com/office/officeart/2018/2/layout/IconVerticalSolidList"/>
    <dgm:cxn modelId="{78E03A4A-6EE4-4028-8A51-8793E0D3E1A8}" type="presParOf" srcId="{44164630-2F05-47D6-AD96-D9713C7C94EA}" destId="{DB828AB6-BF3C-4FBC-936A-ABF577D4A72E}" srcOrd="1" destOrd="0" presId="urn:microsoft.com/office/officeart/2018/2/layout/IconVerticalSolidList"/>
    <dgm:cxn modelId="{37B51E1B-2833-450E-AED0-0479588A1773}" type="presParOf" srcId="{44164630-2F05-47D6-AD96-D9713C7C94EA}" destId="{2862063A-01C9-45B8-BC29-0877E16269D6}" srcOrd="2" destOrd="0" presId="urn:microsoft.com/office/officeart/2018/2/layout/IconVerticalSolidList"/>
    <dgm:cxn modelId="{0568F507-FCED-4896-B7EE-3C55B05820B4}" type="presParOf" srcId="{2862063A-01C9-45B8-BC29-0877E16269D6}" destId="{5DD1A591-E379-4123-AFEF-0E0E1C78A6C8}" srcOrd="0" destOrd="0" presId="urn:microsoft.com/office/officeart/2018/2/layout/IconVerticalSolidList"/>
    <dgm:cxn modelId="{3350E533-B59F-4225-911C-3AF81C5BB096}" type="presParOf" srcId="{2862063A-01C9-45B8-BC29-0877E16269D6}" destId="{FCE68459-8AC8-4D4B-8B2A-B85347F651AB}" srcOrd="1" destOrd="0" presId="urn:microsoft.com/office/officeart/2018/2/layout/IconVerticalSolidList"/>
    <dgm:cxn modelId="{D1507AE6-EFD3-4D91-8F89-13072D5D3B99}" type="presParOf" srcId="{2862063A-01C9-45B8-BC29-0877E16269D6}" destId="{7840CE1B-2464-4289-B418-12904C5D46CE}" srcOrd="2" destOrd="0" presId="urn:microsoft.com/office/officeart/2018/2/layout/IconVerticalSolidList"/>
    <dgm:cxn modelId="{3F44C565-7FFB-4A68-99E4-AC437FE954ED}" type="presParOf" srcId="{2862063A-01C9-45B8-BC29-0877E16269D6}" destId="{0F75F18A-3C22-462D-9DAB-5E8D88D9A51B}" srcOrd="3" destOrd="0" presId="urn:microsoft.com/office/officeart/2018/2/layout/IconVerticalSolidList"/>
    <dgm:cxn modelId="{4A49B124-E089-4890-B36F-962056FA9588}" type="presParOf" srcId="{44164630-2F05-47D6-AD96-D9713C7C94EA}" destId="{AC2B0169-D740-4583-96BE-D8F87AC7FE01}" srcOrd="3" destOrd="0" presId="urn:microsoft.com/office/officeart/2018/2/layout/IconVerticalSolidList"/>
    <dgm:cxn modelId="{8CF64B13-46A8-42CA-8DD2-87241C9E1D4B}" type="presParOf" srcId="{44164630-2F05-47D6-AD96-D9713C7C94EA}" destId="{9602AFE8-70EE-42FC-9CD5-A2E6AA3E2091}" srcOrd="4" destOrd="0" presId="urn:microsoft.com/office/officeart/2018/2/layout/IconVerticalSolidList"/>
    <dgm:cxn modelId="{8CB9CD9D-905C-4263-9E48-D0A18051D03C}" type="presParOf" srcId="{9602AFE8-70EE-42FC-9CD5-A2E6AA3E2091}" destId="{B231036C-5FBE-4605-8393-F1B6359EE169}" srcOrd="0" destOrd="0" presId="urn:microsoft.com/office/officeart/2018/2/layout/IconVerticalSolidList"/>
    <dgm:cxn modelId="{82828E1A-3E6B-4878-B080-25C2C978B9AE}" type="presParOf" srcId="{9602AFE8-70EE-42FC-9CD5-A2E6AA3E2091}" destId="{A64BFE9C-AA80-43CE-8FF6-8D33BAD07C57}" srcOrd="1" destOrd="0" presId="urn:microsoft.com/office/officeart/2018/2/layout/IconVerticalSolidList"/>
    <dgm:cxn modelId="{07115384-BCC9-4BBA-9940-4283AA60CBB1}" type="presParOf" srcId="{9602AFE8-70EE-42FC-9CD5-A2E6AA3E2091}" destId="{2D725CFB-B072-491A-B436-3AD21D0542FE}" srcOrd="2" destOrd="0" presId="urn:microsoft.com/office/officeart/2018/2/layout/IconVerticalSolidList"/>
    <dgm:cxn modelId="{8EE77B3E-8046-4DAA-9D80-2E3511DF47D2}" type="presParOf" srcId="{9602AFE8-70EE-42FC-9CD5-A2E6AA3E2091}" destId="{556AE736-B6E0-4DC7-8429-5ADFCF947C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Full Stack Developers are in short supply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The #1 Full Stack Developer Doesn’t have a portfolio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Time to get to work…</a:t>
          </a:r>
        </a:p>
      </dsp:txBody>
      <dsp:txXfrm>
        <a:off x="1256992" y="2721228"/>
        <a:ext cx="3545038" cy="10883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 portfolio for the world’s #1 developer needs to be built!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employer needs to find the right information about the developer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Schedule a date to have your socks blown off!!!!</a:t>
          </a:r>
        </a:p>
      </dsp:txBody>
      <dsp:txXfrm>
        <a:off x="1256992" y="2721228"/>
        <a:ext cx="3545038" cy="1088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0" y="465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329212" y="245333"/>
          <a:ext cx="598567" cy="5985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256992" y="465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Get the paperwork ready</a:t>
          </a:r>
        </a:p>
      </dsp:txBody>
      <dsp:txXfrm>
        <a:off x="1256992" y="465"/>
        <a:ext cx="3545038" cy="1088305"/>
      </dsp:txXfrm>
    </dsp:sp>
    <dsp:sp modelId="{5DD1A591-E379-4123-AFEF-0E0E1C78A6C8}">
      <dsp:nvSpPr>
        <dsp:cNvPr id="0" name=""/>
        <dsp:cNvSpPr/>
      </dsp:nvSpPr>
      <dsp:spPr>
        <a:xfrm>
          <a:off x="0" y="1360846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329212" y="1605715"/>
          <a:ext cx="598567" cy="5985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256992" y="1360846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Find out when we can start working together</a:t>
          </a:r>
        </a:p>
      </dsp:txBody>
      <dsp:txXfrm>
        <a:off x="1256992" y="1360846"/>
        <a:ext cx="3545038" cy="1088305"/>
      </dsp:txXfrm>
    </dsp:sp>
    <dsp:sp modelId="{B231036C-5FBE-4605-8393-F1B6359EE169}">
      <dsp:nvSpPr>
        <dsp:cNvPr id="0" name=""/>
        <dsp:cNvSpPr/>
      </dsp:nvSpPr>
      <dsp:spPr>
        <a:xfrm>
          <a:off x="0" y="2721228"/>
          <a:ext cx="4802031" cy="10883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329212" y="2966097"/>
          <a:ext cx="598567" cy="5985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1256992" y="2721228"/>
          <a:ext cx="3545038" cy="1088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5179" tIns="115179" rIns="115179" bIns="115179" numCol="1" spcCol="1270" anchor="ctr" anchorCtr="0">
          <a:noAutofit/>
        </a:bodyPr>
        <a:lstStyle/>
        <a:p>
          <a:pPr marL="0" lvl="0" indent="0" algn="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Book it all in!</a:t>
          </a:r>
        </a:p>
      </dsp:txBody>
      <dsp:txXfrm>
        <a:off x="1256992" y="2721228"/>
        <a:ext cx="3545038" cy="10883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3976FF-3460-411F-BC23-D0B68261F465}">
      <dsp:nvSpPr>
        <dsp:cNvPr id="0" name=""/>
        <dsp:cNvSpPr/>
      </dsp:nvSpPr>
      <dsp:spPr>
        <a:xfrm>
          <a:off x="-252873" y="60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96134-9829-4D70-890A-C69BBF81D77E}">
      <dsp:nvSpPr>
        <dsp:cNvPr id="0" name=""/>
        <dsp:cNvSpPr/>
      </dsp:nvSpPr>
      <dsp:spPr>
        <a:xfrm>
          <a:off x="75375" y="250191"/>
          <a:ext cx="596816" cy="5968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AA252-427D-40A4-8C7D-92392117FEF6}">
      <dsp:nvSpPr>
        <dsp:cNvPr id="0" name=""/>
        <dsp:cNvSpPr/>
      </dsp:nvSpPr>
      <dsp:spPr>
        <a:xfrm>
          <a:off x="1000440" y="6039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anchor="ctr" anchorCtr="0">
          <a:noAutofit/>
        </a:bodyPr>
        <a:lstStyle/>
        <a:p>
          <a:pPr marL="0" lvl="0" indent="0" algn="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Increased productivity</a:t>
          </a:r>
        </a:p>
      </dsp:txBody>
      <dsp:txXfrm>
        <a:off x="1000440" y="6039"/>
        <a:ext cx="3546265" cy="1085120"/>
      </dsp:txXfrm>
    </dsp:sp>
    <dsp:sp modelId="{5DD1A591-E379-4123-AFEF-0E0E1C78A6C8}">
      <dsp:nvSpPr>
        <dsp:cNvPr id="0" name=""/>
        <dsp:cNvSpPr/>
      </dsp:nvSpPr>
      <dsp:spPr>
        <a:xfrm>
          <a:off x="-252873" y="13624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68459-8AC8-4D4B-8B2A-B85347F651AB}">
      <dsp:nvSpPr>
        <dsp:cNvPr id="0" name=""/>
        <dsp:cNvSpPr/>
      </dsp:nvSpPr>
      <dsp:spPr>
        <a:xfrm>
          <a:off x="75375" y="1606591"/>
          <a:ext cx="596816" cy="5968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5F18A-3C22-462D-9DAB-5E8D88D9A51B}">
      <dsp:nvSpPr>
        <dsp:cNvPr id="0" name=""/>
        <dsp:cNvSpPr/>
      </dsp:nvSpPr>
      <dsp:spPr>
        <a:xfrm>
          <a:off x="1000440" y="1362439"/>
          <a:ext cx="3546265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anchor="ctr" anchorCtr="0">
          <a:noAutofit/>
        </a:bodyPr>
        <a:lstStyle/>
        <a:p>
          <a:pPr marL="0" lvl="0" indent="0" algn="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Access code easily with cleaner code</a:t>
          </a:r>
        </a:p>
      </dsp:txBody>
      <dsp:txXfrm>
        <a:off x="1000440" y="1362439"/>
        <a:ext cx="3546265" cy="1085120"/>
      </dsp:txXfrm>
    </dsp:sp>
    <dsp:sp modelId="{B231036C-5FBE-4605-8393-F1B6359EE169}">
      <dsp:nvSpPr>
        <dsp:cNvPr id="0" name=""/>
        <dsp:cNvSpPr/>
      </dsp:nvSpPr>
      <dsp:spPr>
        <a:xfrm>
          <a:off x="-252873" y="2718839"/>
          <a:ext cx="4802031" cy="108512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4BFE9C-AA80-43CE-8FF6-8D33BAD07C57}">
      <dsp:nvSpPr>
        <dsp:cNvPr id="0" name=""/>
        <dsp:cNvSpPr/>
      </dsp:nvSpPr>
      <dsp:spPr>
        <a:xfrm>
          <a:off x="75375" y="2962991"/>
          <a:ext cx="596816" cy="5968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AE736-B6E0-4DC7-8429-5ADFCF947C4F}">
      <dsp:nvSpPr>
        <dsp:cNvPr id="0" name=""/>
        <dsp:cNvSpPr/>
      </dsp:nvSpPr>
      <dsp:spPr>
        <a:xfrm>
          <a:off x="0" y="2724878"/>
          <a:ext cx="4562661" cy="10851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842" tIns="114842" rIns="114842" bIns="114842" numCol="1" spcCol="1270" anchor="ctr" anchorCtr="0">
          <a:noAutofit/>
        </a:bodyPr>
        <a:lstStyle/>
        <a:p>
          <a:pPr marL="0" lvl="0" indent="0" algn="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Meet your new coder  	</a:t>
          </a:r>
        </a:p>
      </dsp:txBody>
      <dsp:txXfrm>
        <a:off x="0" y="2724878"/>
        <a:ext cx="4562661" cy="1085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11/14/2020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85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680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573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337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9666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00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79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437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847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98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62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642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11/14/2020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7.jpe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31.jpg"/><Relationship Id="rId4" Type="http://schemas.openxmlformats.org/officeDocument/2006/relationships/image" Target="../media/image7.jpe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32.jpg"/><Relationship Id="rId4" Type="http://schemas.openxmlformats.org/officeDocument/2006/relationships/image" Target="../media/image7.jpe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jp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e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5.jpg"/><Relationship Id="rId4" Type="http://schemas.openxmlformats.org/officeDocument/2006/relationships/image" Target="../media/image7.jpe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20.jpg"/><Relationship Id="rId5" Type="http://schemas.openxmlformats.org/officeDocument/2006/relationships/image" Target="../media/image8.png"/><Relationship Id="rId10" Type="http://schemas.openxmlformats.org/officeDocument/2006/relationships/image" Target="../media/image19.svg"/><Relationship Id="rId4" Type="http://schemas.openxmlformats.org/officeDocument/2006/relationships/image" Target="../media/image7.jpe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21.jpg"/><Relationship Id="rId4" Type="http://schemas.openxmlformats.org/officeDocument/2006/relationships/image" Target="../media/image7.jpeg"/><Relationship Id="rId9" Type="http://schemas.microsoft.com/office/2007/relationships/diagramDrawing" Target="../diagrams/drawin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447800"/>
            <a:ext cx="9512340" cy="3329581"/>
          </a:xfrm>
        </p:spPr>
        <p:txBody>
          <a:bodyPr>
            <a:normAutofit/>
          </a:bodyPr>
          <a:lstStyle/>
          <a:p>
            <a:r>
              <a:rPr lang="en-GB" dirty="0"/>
              <a:t>How to find a Full Stack Developer?</a:t>
            </a: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And how to be the most employable full stack developer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94" y="0"/>
            <a:ext cx="7859556" cy="1641986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</a:t>
            </a:r>
            <a:br>
              <a:rPr lang="en-US" dirty="0"/>
            </a:br>
            <a:r>
              <a:rPr lang="en-US" dirty="0"/>
              <a:t>– Components Used</a:t>
            </a:r>
            <a:br>
              <a:rPr lang="en-US" dirty="0"/>
            </a:br>
            <a:r>
              <a:rPr lang="en-US" dirty="0"/>
              <a:t>		- How it engages audience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94668-8847-4BD0-9CA4-F2E8BCEB8D3F}"/>
              </a:ext>
            </a:extLst>
          </p:cNvPr>
          <p:cNvSpPr txBox="1"/>
          <p:nvPr/>
        </p:nvSpPr>
        <p:spPr>
          <a:xfrm>
            <a:off x="4645" y="2305615"/>
            <a:ext cx="64026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mob-social-media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social-media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headerinfo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body-content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Profpic</a:t>
            </a:r>
            <a:endParaRPr lang="en-AU" sz="3200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D7BA7D"/>
                </a:solidFill>
                <a:latin typeface="Consolas" panose="020B0609020204030204" pitchFamily="49" charset="0"/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To-top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8D720-B791-404E-B871-CB977E998C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146" b="5799"/>
          <a:stretch/>
        </p:blipFill>
        <p:spPr>
          <a:xfrm>
            <a:off x="3395053" y="3206509"/>
            <a:ext cx="1748447" cy="3525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0A99B8-03C9-4888-9C40-375D02B5576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0625"/>
          <a:stretch/>
        </p:blipFill>
        <p:spPr>
          <a:xfrm>
            <a:off x="5264275" y="3225506"/>
            <a:ext cx="2362200" cy="3487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0F45D-7395-4496-B78C-89F511B2C1B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6917" b="50439"/>
          <a:stretch/>
        </p:blipFill>
        <p:spPr>
          <a:xfrm>
            <a:off x="7780950" y="3244749"/>
            <a:ext cx="4335465" cy="34869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B8700-DABE-45C6-8F05-1BFD8066686E}"/>
              </a:ext>
            </a:extLst>
          </p:cNvPr>
          <p:cNvSpPr txBox="1"/>
          <p:nvPr/>
        </p:nvSpPr>
        <p:spPr>
          <a:xfrm>
            <a:off x="308363" y="1829974"/>
            <a:ext cx="5373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dirty="0" err="1"/>
              <a:t>Divs</a:t>
            </a:r>
            <a:r>
              <a:rPr lang="en-AU" sz="3200" dirty="0"/>
              <a:t>, H2, P, Nav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FFBD0-9125-4A38-B827-9E5FB593D265}"/>
              </a:ext>
            </a:extLst>
          </p:cNvPr>
          <p:cNvSpPr txBox="1"/>
          <p:nvPr/>
        </p:nvSpPr>
        <p:spPr>
          <a:xfrm>
            <a:off x="6307341" y="2305615"/>
            <a:ext cx="53739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dirty="0"/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583518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694" y="0"/>
            <a:ext cx="7859556" cy="1641986"/>
          </a:xfrm>
        </p:spPr>
        <p:txBody>
          <a:bodyPr>
            <a:normAutofit fontScale="90000"/>
          </a:bodyPr>
          <a:lstStyle/>
          <a:p>
            <a:r>
              <a:rPr lang="en-US" dirty="0"/>
              <a:t>Design </a:t>
            </a:r>
            <a:br>
              <a:rPr lang="en-US" dirty="0"/>
            </a:br>
            <a:r>
              <a:rPr lang="en-US" dirty="0"/>
              <a:t>– Components Used</a:t>
            </a:r>
            <a:br>
              <a:rPr lang="en-US" dirty="0"/>
            </a:br>
            <a:r>
              <a:rPr lang="en-US" dirty="0"/>
              <a:t>		- How it engages audience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F94668-8847-4BD0-9CA4-F2E8BCEB8D3F}"/>
              </a:ext>
            </a:extLst>
          </p:cNvPr>
          <p:cNvSpPr txBox="1"/>
          <p:nvPr/>
        </p:nvSpPr>
        <p:spPr>
          <a:xfrm>
            <a:off x="4645" y="2305615"/>
            <a:ext cx="640263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mob-social-media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social-media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nav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headerinfo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body-content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 err="1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Profpic</a:t>
            </a:r>
            <a:endParaRPr lang="en-AU" sz="3200" b="0" dirty="0">
              <a:solidFill>
                <a:srgbClr val="D7BA7D"/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dirty="0">
                <a:solidFill>
                  <a:srgbClr val="D7BA7D"/>
                </a:solidFill>
                <a:latin typeface="Consolas" panose="020B0609020204030204" pitchFamily="49" charset="0"/>
              </a:rPr>
              <a:t>Block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3200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To-top</a:t>
            </a:r>
            <a:endParaRPr lang="en-AU" sz="3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20F45D-7395-4496-B78C-89F511B2C1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6917" b="50439"/>
          <a:stretch/>
        </p:blipFill>
        <p:spPr>
          <a:xfrm>
            <a:off x="7780950" y="3244749"/>
            <a:ext cx="4335465" cy="34869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3FFA3B-F281-4A15-A084-E0EA5E5C7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515" y="3626087"/>
            <a:ext cx="4191209" cy="298597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D95D272-EBA8-4E3D-9679-85169196CA5A}"/>
              </a:ext>
            </a:extLst>
          </p:cNvPr>
          <p:cNvGrpSpPr/>
          <p:nvPr/>
        </p:nvGrpSpPr>
        <p:grpSpPr>
          <a:xfrm>
            <a:off x="5264275" y="3225506"/>
            <a:ext cx="2362200" cy="3487160"/>
            <a:chOff x="5264275" y="3225506"/>
            <a:chExt cx="2362200" cy="34871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E0A99B8-03C9-4888-9C40-375D02B557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80625"/>
            <a:stretch/>
          </p:blipFill>
          <p:spPr>
            <a:xfrm>
              <a:off x="5264275" y="3225506"/>
              <a:ext cx="2362200" cy="348716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ACDDFC7-18EB-453E-9DBC-9BA1A290B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14796" y="3605134"/>
              <a:ext cx="2041167" cy="2697778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B8C2152-4D53-40C1-8B92-4E1B8B242D4D}"/>
              </a:ext>
            </a:extLst>
          </p:cNvPr>
          <p:cNvGrpSpPr/>
          <p:nvPr/>
        </p:nvGrpSpPr>
        <p:grpSpPr>
          <a:xfrm>
            <a:off x="8570506" y="9173"/>
            <a:ext cx="1525369" cy="3235576"/>
            <a:chOff x="3395053" y="3206509"/>
            <a:chExt cx="1748447" cy="352515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3B8D720-B791-404E-B871-CB977E998C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1146" b="5799"/>
            <a:stretch/>
          </p:blipFill>
          <p:spPr>
            <a:xfrm>
              <a:off x="3395053" y="3206509"/>
              <a:ext cx="1748447" cy="352515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0E7F352-2551-4C6B-A26F-2DE6926E0D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26591"/>
            <a:stretch/>
          </p:blipFill>
          <p:spPr>
            <a:xfrm>
              <a:off x="3486947" y="3364349"/>
              <a:ext cx="1564763" cy="326880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001E6C-CD26-454D-9AAF-7AE79A02FB45}"/>
              </a:ext>
            </a:extLst>
          </p:cNvPr>
          <p:cNvGrpSpPr/>
          <p:nvPr/>
        </p:nvGrpSpPr>
        <p:grpSpPr>
          <a:xfrm>
            <a:off x="3377107" y="3206509"/>
            <a:ext cx="1748447" cy="3525154"/>
            <a:chOff x="3395476" y="3211981"/>
            <a:chExt cx="1748447" cy="3525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0353EEA-4068-40C9-ACE0-7675653087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81146" b="5799"/>
            <a:stretch/>
          </p:blipFill>
          <p:spPr>
            <a:xfrm>
              <a:off x="3395476" y="3211981"/>
              <a:ext cx="1748447" cy="35251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2AF5F6A-1285-41F0-ADC6-5A0EB81FFC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t="27687"/>
            <a:stretch/>
          </p:blipFill>
          <p:spPr>
            <a:xfrm>
              <a:off x="3487008" y="3402767"/>
              <a:ext cx="1613920" cy="3269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5290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Action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6934BFC-2A3B-4D6B-A266-FF7BCD29F8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8388" y="-6933667"/>
            <a:ext cx="10325100" cy="687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690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2.29167E-6 1.0097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Benefit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8319867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A close up&#10;&#10;Description automatically generated">
            <a:extLst>
              <a:ext uri="{FF2B5EF4-FFF2-40B4-BE49-F238E27FC236}">
                <a16:creationId xmlns:a16="http://schemas.microsoft.com/office/drawing/2014/main" id="{05AEFC59-56B3-46C1-AB75-A42545C5A6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4115" y="-6857995"/>
            <a:ext cx="4826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0078 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5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10767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Situation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98383D-B884-4BE7-8426-C91BDE27D703}"/>
              </a:ext>
            </a:extLst>
          </p:cNvPr>
          <p:cNvGrpSpPr/>
          <p:nvPr/>
        </p:nvGrpSpPr>
        <p:grpSpPr>
          <a:xfrm>
            <a:off x="768904" y="1847196"/>
            <a:ext cx="4802031" cy="1088305"/>
            <a:chOff x="768904" y="1847196"/>
            <a:chExt cx="4802031" cy="1088305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D95050C-EE79-4AE5-B5B4-DE063E27D73B}"/>
                </a:ext>
              </a:extLst>
            </p:cNvPr>
            <p:cNvSpPr/>
            <p:nvPr/>
          </p:nvSpPr>
          <p:spPr>
            <a:xfrm>
              <a:off x="768904" y="1847196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Rectangle 10" descr="Gears">
              <a:extLst>
                <a:ext uri="{FF2B5EF4-FFF2-40B4-BE49-F238E27FC236}">
                  <a16:creationId xmlns:a16="http://schemas.microsoft.com/office/drawing/2014/main" id="{8B943157-9248-4029-BB82-A409E39E72B7}"/>
                </a:ext>
              </a:extLst>
            </p:cNvPr>
            <p:cNvSpPr/>
            <p:nvPr/>
          </p:nvSpPr>
          <p:spPr>
            <a:xfrm>
              <a:off x="1098116" y="2092064"/>
              <a:ext cx="598567" cy="59856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9B19DEB-9E0D-4E7F-9B4D-B3D424A1FB24}"/>
                </a:ext>
              </a:extLst>
            </p:cNvPr>
            <p:cNvGrpSpPr/>
            <p:nvPr/>
          </p:nvGrpSpPr>
          <p:grpSpPr>
            <a:xfrm>
              <a:off x="2025896" y="1847196"/>
              <a:ext cx="3545038" cy="1088305"/>
              <a:chOff x="1256992" y="465"/>
              <a:chExt cx="3545038" cy="1088305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59CB676-13D6-489B-B984-44E35BBF9B8B}"/>
                  </a:ext>
                </a:extLst>
              </p:cNvPr>
              <p:cNvSpPr/>
              <p:nvPr/>
            </p:nvSpPr>
            <p:spPr>
              <a:xfrm>
                <a:off x="1256992" y="465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DCF8DC9-6203-470C-BF1D-DBCCE039CA7B}"/>
                  </a:ext>
                </a:extLst>
              </p:cNvPr>
              <p:cNvSpPr txBox="1"/>
              <p:nvPr/>
            </p:nvSpPr>
            <p:spPr>
              <a:xfrm>
                <a:off x="1256992" y="465"/>
                <a:ext cx="3545038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Company requires new Full Stack Developer</a:t>
                </a: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EBA6F41-3F59-4878-A161-123E47957AFD}"/>
              </a:ext>
            </a:extLst>
          </p:cNvPr>
          <p:cNvGrpSpPr/>
          <p:nvPr/>
        </p:nvGrpSpPr>
        <p:grpSpPr>
          <a:xfrm>
            <a:off x="768904" y="5371360"/>
            <a:ext cx="4802031" cy="1088305"/>
            <a:chOff x="768904" y="3207577"/>
            <a:chExt cx="4802031" cy="108830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77AE083-174B-4ABF-9B59-13D891BF7D1F}"/>
                </a:ext>
              </a:extLst>
            </p:cNvPr>
            <p:cNvSpPr/>
            <p:nvPr/>
          </p:nvSpPr>
          <p:spPr>
            <a:xfrm>
              <a:off x="768904" y="3207577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 descr="Magnifying glass">
              <a:extLst>
                <a:ext uri="{FF2B5EF4-FFF2-40B4-BE49-F238E27FC236}">
                  <a16:creationId xmlns:a16="http://schemas.microsoft.com/office/drawing/2014/main" id="{AEBB4D3F-4719-42B4-9413-18A923CAE6C6}"/>
                </a:ext>
              </a:extLst>
            </p:cNvPr>
            <p:cNvSpPr/>
            <p:nvPr/>
          </p:nvSpPr>
          <p:spPr>
            <a:xfrm>
              <a:off x="1098116" y="3452446"/>
              <a:ext cx="598567" cy="59856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1313969"/>
                <a:satOff val="-8924"/>
                <a:lumOff val="-3726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FE7F1B-3230-482F-9D73-2D697B3C70AE}"/>
                </a:ext>
              </a:extLst>
            </p:cNvPr>
            <p:cNvGrpSpPr/>
            <p:nvPr/>
          </p:nvGrpSpPr>
          <p:grpSpPr>
            <a:xfrm>
              <a:off x="2025896" y="3207577"/>
              <a:ext cx="3545038" cy="1088305"/>
              <a:chOff x="1256992" y="1360846"/>
              <a:chExt cx="3545038" cy="108830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9D29616-17BE-403D-BE12-3390B0165CE6}"/>
                  </a:ext>
                </a:extLst>
              </p:cNvPr>
              <p:cNvSpPr/>
              <p:nvPr/>
            </p:nvSpPr>
            <p:spPr>
              <a:xfrm>
                <a:off x="1256992" y="1360846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9D46DE1-F42D-4238-A786-F5432A32F846}"/>
                  </a:ext>
                </a:extLst>
              </p:cNvPr>
              <p:cNvSpPr txBox="1"/>
              <p:nvPr/>
            </p:nvSpPr>
            <p:spPr>
              <a:xfrm>
                <a:off x="1256992" y="1360846"/>
                <a:ext cx="3545038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Where can you find such a capable great ape?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A06060-4444-47FD-826A-04AFC5328BEA}"/>
              </a:ext>
            </a:extLst>
          </p:cNvPr>
          <p:cNvGrpSpPr/>
          <p:nvPr/>
        </p:nvGrpSpPr>
        <p:grpSpPr>
          <a:xfrm>
            <a:off x="768904" y="3609278"/>
            <a:ext cx="4802031" cy="1088305"/>
            <a:chOff x="768904" y="4567959"/>
            <a:chExt cx="4802031" cy="1088305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81C507-8C18-4EA9-A264-0DFD77BC0AF4}"/>
                </a:ext>
              </a:extLst>
            </p:cNvPr>
            <p:cNvSpPr/>
            <p:nvPr/>
          </p:nvSpPr>
          <p:spPr>
            <a:xfrm>
              <a:off x="768904" y="4567959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Rectangle 16" descr="Daily Calendar">
              <a:extLst>
                <a:ext uri="{FF2B5EF4-FFF2-40B4-BE49-F238E27FC236}">
                  <a16:creationId xmlns:a16="http://schemas.microsoft.com/office/drawing/2014/main" id="{08981C1A-5AD5-49F6-B72B-573841A94868}"/>
                </a:ext>
              </a:extLst>
            </p:cNvPr>
            <p:cNvSpPr/>
            <p:nvPr/>
          </p:nvSpPr>
          <p:spPr>
            <a:xfrm>
              <a:off x="1098116" y="4812828"/>
              <a:ext cx="598567" cy="598567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2627937"/>
                <a:satOff val="-17848"/>
                <a:lumOff val="-7451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AC03A3-93EA-486F-889C-1CA73AB77D97}"/>
                </a:ext>
              </a:extLst>
            </p:cNvPr>
            <p:cNvGrpSpPr/>
            <p:nvPr/>
          </p:nvGrpSpPr>
          <p:grpSpPr>
            <a:xfrm>
              <a:off x="2025896" y="4567959"/>
              <a:ext cx="3545038" cy="1088305"/>
              <a:chOff x="1256992" y="2721228"/>
              <a:chExt cx="3545038" cy="108830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BC89015-E961-4E8D-9D97-CA31F069576B}"/>
                  </a:ext>
                </a:extLst>
              </p:cNvPr>
              <p:cNvSpPr/>
              <p:nvPr/>
            </p:nvSpPr>
            <p:spPr>
              <a:xfrm>
                <a:off x="1256992" y="2721228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2F97F87-0A91-4523-B7E3-45ABA172F7E8}"/>
                  </a:ext>
                </a:extLst>
              </p:cNvPr>
              <p:cNvSpPr txBox="1"/>
              <p:nvPr/>
            </p:nvSpPr>
            <p:spPr>
              <a:xfrm>
                <a:off x="1256992" y="2721228"/>
                <a:ext cx="3545038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Required within 2 weeks!!!!!!</a:t>
                </a:r>
              </a:p>
            </p:txBody>
          </p:sp>
        </p:grpSp>
      </p:grpSp>
      <p:pic>
        <p:nvPicPr>
          <p:cNvPr id="30" name="Picture 29" descr="A picture containing person, person, holding, table&#10;&#10;Description automatically generated">
            <a:extLst>
              <a:ext uri="{FF2B5EF4-FFF2-40B4-BE49-F238E27FC236}">
                <a16:creationId xmlns:a16="http://schemas.microsoft.com/office/drawing/2014/main" id="{43D43242-391B-42C3-917E-28ABCCB947E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192000" y="-1285539"/>
            <a:ext cx="12215310" cy="814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12000" decel="88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1.00052 0.0217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26" y="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Complication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9854372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A person using a computer&#10;&#10;Description automatically generated">
            <a:extLst>
              <a:ext uri="{FF2B5EF4-FFF2-40B4-BE49-F238E27FC236}">
                <a16:creationId xmlns:a16="http://schemas.microsoft.com/office/drawing/2014/main" id="{BE9DEC32-51F2-4192-A3CF-644FA71029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92000" y="-1350681"/>
            <a:ext cx="12313024" cy="820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8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1.11111E-6 L -1.00456 0.0041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34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Implication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2023E1-F115-473F-BDD4-FB3680EEC10B}"/>
              </a:ext>
            </a:extLst>
          </p:cNvPr>
          <p:cNvGrpSpPr/>
          <p:nvPr/>
        </p:nvGrpSpPr>
        <p:grpSpPr>
          <a:xfrm>
            <a:off x="650668" y="1923396"/>
            <a:ext cx="4802031" cy="1088305"/>
            <a:chOff x="768904" y="1847196"/>
            <a:chExt cx="4802031" cy="108830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AC28407-D616-45F1-8BCF-C2582F571B5C}"/>
                </a:ext>
              </a:extLst>
            </p:cNvPr>
            <p:cNvSpPr/>
            <p:nvPr/>
          </p:nvSpPr>
          <p:spPr>
            <a:xfrm>
              <a:off x="768904" y="1847196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Rectangle 7" descr="Gears">
              <a:extLst>
                <a:ext uri="{FF2B5EF4-FFF2-40B4-BE49-F238E27FC236}">
                  <a16:creationId xmlns:a16="http://schemas.microsoft.com/office/drawing/2014/main" id="{E31DBFAD-D23F-4B4E-B0F2-00E41F75032E}"/>
                </a:ext>
              </a:extLst>
            </p:cNvPr>
            <p:cNvSpPr/>
            <p:nvPr/>
          </p:nvSpPr>
          <p:spPr>
            <a:xfrm>
              <a:off x="1098116" y="2092064"/>
              <a:ext cx="598567" cy="598567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FF8A6A-1A66-416E-AB5A-F8345BAE9789}"/>
                </a:ext>
              </a:extLst>
            </p:cNvPr>
            <p:cNvGrpSpPr/>
            <p:nvPr/>
          </p:nvGrpSpPr>
          <p:grpSpPr>
            <a:xfrm>
              <a:off x="2025896" y="1847196"/>
              <a:ext cx="3545038" cy="1088305"/>
              <a:chOff x="1256992" y="465"/>
              <a:chExt cx="3545038" cy="1088305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569A2EF-F9FC-4610-B388-12F23FD2EC3A}"/>
                  </a:ext>
                </a:extLst>
              </p:cNvPr>
              <p:cNvSpPr/>
              <p:nvPr/>
            </p:nvSpPr>
            <p:spPr>
              <a:xfrm>
                <a:off x="1256992" y="465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1A4330-F927-4870-9621-6E7BAE73BD66}"/>
                  </a:ext>
                </a:extLst>
              </p:cNvPr>
              <p:cNvSpPr txBox="1"/>
              <p:nvPr/>
            </p:nvSpPr>
            <p:spPr>
              <a:xfrm>
                <a:off x="1575478" y="465"/>
                <a:ext cx="3226552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Without a Full Stack Developer, the job won’t get done…</a:t>
                </a: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C14CB2-F987-48EF-A019-1D0331EF1CA8}"/>
              </a:ext>
            </a:extLst>
          </p:cNvPr>
          <p:cNvGrpSpPr/>
          <p:nvPr/>
        </p:nvGrpSpPr>
        <p:grpSpPr>
          <a:xfrm>
            <a:off x="650666" y="5140429"/>
            <a:ext cx="4802031" cy="1088305"/>
            <a:chOff x="768904" y="3207577"/>
            <a:chExt cx="4802031" cy="108830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8EEDD33-6181-4682-BC63-849E3C5F4B57}"/>
                </a:ext>
              </a:extLst>
            </p:cNvPr>
            <p:cNvSpPr/>
            <p:nvPr/>
          </p:nvSpPr>
          <p:spPr>
            <a:xfrm>
              <a:off x="768904" y="3207577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Rectangle 13" descr="Magnifying glass">
              <a:extLst>
                <a:ext uri="{FF2B5EF4-FFF2-40B4-BE49-F238E27FC236}">
                  <a16:creationId xmlns:a16="http://schemas.microsoft.com/office/drawing/2014/main" id="{49C48CC1-3E87-4C3B-8A2C-A27D8D6D2F0A}"/>
                </a:ext>
              </a:extLst>
            </p:cNvPr>
            <p:cNvSpPr/>
            <p:nvPr/>
          </p:nvSpPr>
          <p:spPr>
            <a:xfrm>
              <a:off x="1098116" y="3452446"/>
              <a:ext cx="598567" cy="598567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1313969"/>
                <a:satOff val="-8924"/>
                <a:lumOff val="-3726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8F0C023-2667-4306-90A9-CB5099914F2C}"/>
                </a:ext>
              </a:extLst>
            </p:cNvPr>
            <p:cNvGrpSpPr/>
            <p:nvPr/>
          </p:nvGrpSpPr>
          <p:grpSpPr>
            <a:xfrm>
              <a:off x="2025896" y="3207577"/>
              <a:ext cx="3545038" cy="1088305"/>
              <a:chOff x="1256992" y="1360846"/>
              <a:chExt cx="3545038" cy="108830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8A99F87-01F4-4FB9-ACBC-1B6DC3DE1DF4}"/>
                  </a:ext>
                </a:extLst>
              </p:cNvPr>
              <p:cNvSpPr/>
              <p:nvPr/>
            </p:nvSpPr>
            <p:spPr>
              <a:xfrm>
                <a:off x="1256992" y="1360846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1CAF1E7-E26D-4F4D-8EE5-B661953E67DD}"/>
                  </a:ext>
                </a:extLst>
              </p:cNvPr>
              <p:cNvSpPr txBox="1"/>
              <p:nvPr/>
            </p:nvSpPr>
            <p:spPr>
              <a:xfrm>
                <a:off x="1256992" y="1360846"/>
                <a:ext cx="3545038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We NEED help!!!!!!!!!</a:t>
                </a:r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6FF8EB-C697-4C00-B8EA-C09DDF7590B8}"/>
              </a:ext>
            </a:extLst>
          </p:cNvPr>
          <p:cNvGrpSpPr/>
          <p:nvPr/>
        </p:nvGrpSpPr>
        <p:grpSpPr>
          <a:xfrm>
            <a:off x="650665" y="3531912"/>
            <a:ext cx="4802031" cy="1088305"/>
            <a:chOff x="768904" y="4567959"/>
            <a:chExt cx="4802031" cy="1088305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DD4386D2-25E4-4180-A314-F83A42875BC9}"/>
                </a:ext>
              </a:extLst>
            </p:cNvPr>
            <p:cNvSpPr/>
            <p:nvPr/>
          </p:nvSpPr>
          <p:spPr>
            <a:xfrm>
              <a:off x="768904" y="4567959"/>
              <a:ext cx="4802031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Rectangle 20" descr="Daily Calendar">
              <a:extLst>
                <a:ext uri="{FF2B5EF4-FFF2-40B4-BE49-F238E27FC236}">
                  <a16:creationId xmlns:a16="http://schemas.microsoft.com/office/drawing/2014/main" id="{8FAAADCE-EBB8-4003-B011-577C1655E95D}"/>
                </a:ext>
              </a:extLst>
            </p:cNvPr>
            <p:cNvSpPr/>
            <p:nvPr/>
          </p:nvSpPr>
          <p:spPr>
            <a:xfrm>
              <a:off x="1098116" y="4812828"/>
              <a:ext cx="598567" cy="598567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5">
                <a:hueOff val="-2627937"/>
                <a:satOff val="-17848"/>
                <a:lumOff val="-7451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B673526-88F0-4609-A4D4-1DA57D8FEC7F}"/>
                </a:ext>
              </a:extLst>
            </p:cNvPr>
            <p:cNvGrpSpPr/>
            <p:nvPr/>
          </p:nvGrpSpPr>
          <p:grpSpPr>
            <a:xfrm>
              <a:off x="2025896" y="4567959"/>
              <a:ext cx="3545038" cy="1088305"/>
              <a:chOff x="1256992" y="2721228"/>
              <a:chExt cx="3545038" cy="108830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40330F6F-4256-4225-9466-11FD7950649F}"/>
                  </a:ext>
                </a:extLst>
              </p:cNvPr>
              <p:cNvSpPr/>
              <p:nvPr/>
            </p:nvSpPr>
            <p:spPr>
              <a:xfrm>
                <a:off x="1256992" y="2721228"/>
                <a:ext cx="3545038" cy="1088305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76C785-727A-4D4F-A2FE-2B010ABA80B1}"/>
                  </a:ext>
                </a:extLst>
              </p:cNvPr>
              <p:cNvSpPr txBox="1"/>
              <p:nvPr/>
            </p:nvSpPr>
            <p:spPr>
              <a:xfrm>
                <a:off x="1256992" y="2721228"/>
                <a:ext cx="3545038" cy="108830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15179" tIns="115179" rIns="115179" bIns="115179" numCol="1" spcCol="1270" anchor="ctr" anchorCtr="0">
                <a:noAutofit/>
              </a:bodyPr>
              <a:lstStyle/>
              <a:p>
                <a:pPr marL="0" lvl="0" indent="0" algn="r" defTabSz="8890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000" kern="1200" dirty="0"/>
                  <a:t>There’s an ever-approaching deadline…</a:t>
                </a:r>
              </a:p>
            </p:txBody>
          </p:sp>
        </p:grpSp>
      </p:grpSp>
      <p:pic>
        <p:nvPicPr>
          <p:cNvPr id="26" name="Picture 25" descr="A person holding an animal&#10;&#10;Description automatically generated">
            <a:extLst>
              <a:ext uri="{FF2B5EF4-FFF2-40B4-BE49-F238E27FC236}">
                <a16:creationId xmlns:a16="http://schemas.microsoft.com/office/drawing/2014/main" id="{6B9DAA4F-3873-42E2-9D84-75469BF27C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253237" y="0"/>
            <a:ext cx="9170247" cy="687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3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L -0.84362 -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88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629266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Position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Content Placeholder 3" descr="SmartArt graphic">
            <a:extLst>
              <a:ext uri="{FF2B5EF4-FFF2-40B4-BE49-F238E27FC236}">
                <a16:creationId xmlns:a16="http://schemas.microsoft.com/office/drawing/2014/main" id="{C881A426-2B90-41D4-8B71-F9600C3FCE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4944597"/>
              </p:ext>
            </p:extLst>
          </p:nvPr>
        </p:nvGraphicFramePr>
        <p:xfrm>
          <a:off x="650668" y="2438400"/>
          <a:ext cx="4802031" cy="3809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82526449-D854-4E06-935D-C47F77E510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-8514841"/>
            <a:ext cx="6224952" cy="718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6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04 0.14723 L -0.0056 1.1944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523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904" y="144342"/>
            <a:ext cx="4802031" cy="1641986"/>
          </a:xfrm>
        </p:spPr>
        <p:txBody>
          <a:bodyPr>
            <a:normAutofit/>
          </a:bodyPr>
          <a:lstStyle/>
          <a:p>
            <a:r>
              <a:rPr lang="en-US" dirty="0"/>
              <a:t>Design - Sitemap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0DDC46-6B92-40ED-9538-FF22E5156CA6}"/>
              </a:ext>
            </a:extLst>
          </p:cNvPr>
          <p:cNvGrpSpPr/>
          <p:nvPr/>
        </p:nvGrpSpPr>
        <p:grpSpPr>
          <a:xfrm>
            <a:off x="2041033" y="890385"/>
            <a:ext cx="1998817" cy="728554"/>
            <a:chOff x="2700600" y="1348880"/>
            <a:chExt cx="3314230" cy="1107861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5508C3E-F3C8-41CF-831A-5E6C083F41C7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9BE9689-C7EE-425A-9797-1F2030EA46A8}"/>
                </a:ext>
              </a:extLst>
            </p:cNvPr>
            <p:cNvSpPr/>
            <p:nvPr/>
          </p:nvSpPr>
          <p:spPr>
            <a:xfrm>
              <a:off x="2889467" y="1348880"/>
              <a:ext cx="2919222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Home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01BDEDC-8151-4B44-9FA4-25E5805B9067}"/>
              </a:ext>
            </a:extLst>
          </p:cNvPr>
          <p:cNvGrpSpPr/>
          <p:nvPr/>
        </p:nvGrpSpPr>
        <p:grpSpPr>
          <a:xfrm>
            <a:off x="2105175" y="2408278"/>
            <a:ext cx="1125537" cy="728553"/>
            <a:chOff x="2700600" y="1348881"/>
            <a:chExt cx="3314230" cy="110786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F3455685-5969-43FF-8B51-6C782AE5A9A8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F201B6D-3BA2-4BDC-8C78-1BDEA1ACF035}"/>
                </a:ext>
              </a:extLst>
            </p:cNvPr>
            <p:cNvSpPr/>
            <p:nvPr/>
          </p:nvSpPr>
          <p:spPr>
            <a:xfrm>
              <a:off x="2889468" y="1348881"/>
              <a:ext cx="2919221" cy="1088306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Code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57F68FA-1E8E-4B42-A442-B34AC6CA9B59}"/>
              </a:ext>
            </a:extLst>
          </p:cNvPr>
          <p:cNvGrpSpPr/>
          <p:nvPr/>
        </p:nvGrpSpPr>
        <p:grpSpPr>
          <a:xfrm>
            <a:off x="84877" y="2419400"/>
            <a:ext cx="1537316" cy="754274"/>
            <a:chOff x="5518906" y="1136691"/>
            <a:chExt cx="4394100" cy="1088306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6E5B3F4-0EF2-43A7-9B59-67FFE9961894}"/>
                </a:ext>
              </a:extLst>
            </p:cNvPr>
            <p:cNvSpPr/>
            <p:nvPr/>
          </p:nvSpPr>
          <p:spPr>
            <a:xfrm>
              <a:off x="5997557" y="1136691"/>
              <a:ext cx="3314230" cy="1088306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4DBF4DC-E8A0-4D13-96FF-A2AA959357B6}"/>
                </a:ext>
              </a:extLst>
            </p:cNvPr>
            <p:cNvSpPr/>
            <p:nvPr/>
          </p:nvSpPr>
          <p:spPr>
            <a:xfrm>
              <a:off x="5518906" y="1136691"/>
              <a:ext cx="4394100" cy="1088304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Experience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C7C866-987B-421F-BD04-96A5814170B0}"/>
              </a:ext>
            </a:extLst>
          </p:cNvPr>
          <p:cNvGrpSpPr/>
          <p:nvPr/>
        </p:nvGrpSpPr>
        <p:grpSpPr>
          <a:xfrm>
            <a:off x="4869338" y="2445588"/>
            <a:ext cx="1125537" cy="728554"/>
            <a:chOff x="2700600" y="1348880"/>
            <a:chExt cx="3314230" cy="1107861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787BF482-4E88-46DB-AE51-68C3C0816CD4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12ECB40-6E1D-499D-9B82-CF5C2CD686FF}"/>
                </a:ext>
              </a:extLst>
            </p:cNvPr>
            <p:cNvSpPr/>
            <p:nvPr/>
          </p:nvSpPr>
          <p:spPr>
            <a:xfrm>
              <a:off x="2889467" y="1348880"/>
              <a:ext cx="2919222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blog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4F6C7E7-82AD-4401-8DCE-445FA2AF48AE}"/>
              </a:ext>
            </a:extLst>
          </p:cNvPr>
          <p:cNvGrpSpPr/>
          <p:nvPr/>
        </p:nvGrpSpPr>
        <p:grpSpPr>
          <a:xfrm>
            <a:off x="3330077" y="2437695"/>
            <a:ext cx="1221614" cy="728555"/>
            <a:chOff x="2578627" y="1348879"/>
            <a:chExt cx="3597136" cy="1107862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17258E6-1D7A-4317-95FF-2D4D72F24729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E8539-DBB6-4560-AB8A-CD5B1E919E15}"/>
                </a:ext>
              </a:extLst>
            </p:cNvPr>
            <p:cNvSpPr/>
            <p:nvPr/>
          </p:nvSpPr>
          <p:spPr>
            <a:xfrm>
              <a:off x="2578627" y="1348879"/>
              <a:ext cx="3597136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Contact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7BF628-62F9-44FC-8288-1E2206049E4C}"/>
              </a:ext>
            </a:extLst>
          </p:cNvPr>
          <p:cNvGrpSpPr/>
          <p:nvPr/>
        </p:nvGrpSpPr>
        <p:grpSpPr>
          <a:xfrm>
            <a:off x="1921033" y="5458321"/>
            <a:ext cx="1125537" cy="728554"/>
            <a:chOff x="2700600" y="1348880"/>
            <a:chExt cx="3314230" cy="1107861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762B3407-7BC4-4428-A332-E0A4961BC8A9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787186E-7972-4B18-ABC0-9F268186EB9E}"/>
                </a:ext>
              </a:extLst>
            </p:cNvPr>
            <p:cNvSpPr/>
            <p:nvPr/>
          </p:nvSpPr>
          <p:spPr>
            <a:xfrm>
              <a:off x="2889467" y="1348880"/>
              <a:ext cx="2919222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/>
                <a:t>linkedin</a:t>
              </a:r>
              <a:endParaRPr lang="en-US" sz="1600" kern="12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5D167DD-39CB-4D43-8413-862439D22C3A}"/>
              </a:ext>
            </a:extLst>
          </p:cNvPr>
          <p:cNvGrpSpPr/>
          <p:nvPr/>
        </p:nvGrpSpPr>
        <p:grpSpPr>
          <a:xfrm>
            <a:off x="3079908" y="5459271"/>
            <a:ext cx="1125537" cy="739513"/>
            <a:chOff x="2700600" y="1332215"/>
            <a:chExt cx="3314230" cy="1124526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04F699A7-2B5F-4B4C-A7FB-D431E4C1E369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A601B81-F0D4-4F06-A1B5-B6D16CCCD37E}"/>
                </a:ext>
              </a:extLst>
            </p:cNvPr>
            <p:cNvSpPr/>
            <p:nvPr/>
          </p:nvSpPr>
          <p:spPr>
            <a:xfrm>
              <a:off x="2898102" y="1332215"/>
              <a:ext cx="2919221" cy="1088306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 err="1"/>
                <a:t>github</a:t>
              </a:r>
              <a:endParaRPr lang="en-US" sz="1600" kern="1200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35896A8-AAE0-429B-BDDA-7054B113C9D8}"/>
              </a:ext>
            </a:extLst>
          </p:cNvPr>
          <p:cNvGrpSpPr/>
          <p:nvPr/>
        </p:nvGrpSpPr>
        <p:grpSpPr>
          <a:xfrm>
            <a:off x="1941460" y="4707396"/>
            <a:ext cx="1125537" cy="728554"/>
            <a:chOff x="2700600" y="1348880"/>
            <a:chExt cx="3314230" cy="1107861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FD5F6AB-E0A7-4469-95F1-133859C0C0A0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ECD861E-71B1-462C-A81D-48AF378CF792}"/>
                </a:ext>
              </a:extLst>
            </p:cNvPr>
            <p:cNvSpPr/>
            <p:nvPr/>
          </p:nvSpPr>
          <p:spPr>
            <a:xfrm>
              <a:off x="2889467" y="1348880"/>
              <a:ext cx="2919222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email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981DC4A-9259-4B48-A188-BBC73AD95D54}"/>
              </a:ext>
            </a:extLst>
          </p:cNvPr>
          <p:cNvGrpSpPr/>
          <p:nvPr/>
        </p:nvGrpSpPr>
        <p:grpSpPr>
          <a:xfrm>
            <a:off x="3094342" y="4707396"/>
            <a:ext cx="1125537" cy="728554"/>
            <a:chOff x="2700600" y="1348880"/>
            <a:chExt cx="3314230" cy="1107861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CCB91869-BF24-419A-81B2-BE6BA03D65A5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4C79C273-5D14-477C-B36F-8B96EFCAD0FE}"/>
                </a:ext>
              </a:extLst>
            </p:cNvPr>
            <p:cNvSpPr/>
            <p:nvPr/>
          </p:nvSpPr>
          <p:spPr>
            <a:xfrm>
              <a:off x="2889467" y="1348880"/>
              <a:ext cx="2919222" cy="1088305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phone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B212E62-B09C-4ADC-B728-56258D1555AF}"/>
              </a:ext>
            </a:extLst>
          </p:cNvPr>
          <p:cNvSpPr/>
          <p:nvPr/>
        </p:nvSpPr>
        <p:spPr>
          <a:xfrm>
            <a:off x="1806315" y="4609475"/>
            <a:ext cx="2524738" cy="164198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B230CD9-3335-48D9-80FB-999FF198D062}"/>
              </a:ext>
            </a:extLst>
          </p:cNvPr>
          <p:cNvCxnSpPr>
            <a:stCxn id="16" idx="1"/>
          </p:cNvCxnSpPr>
          <p:nvPr/>
        </p:nvCxnSpPr>
        <p:spPr>
          <a:xfrm flipH="1">
            <a:off x="704538" y="1261092"/>
            <a:ext cx="1336495" cy="1116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B9F58B21-DB89-48EB-870E-D0D0BCAB7D43}"/>
              </a:ext>
            </a:extLst>
          </p:cNvPr>
          <p:cNvCxnSpPr>
            <a:cxnSpLocks/>
          </p:cNvCxnSpPr>
          <p:nvPr/>
        </p:nvCxnSpPr>
        <p:spPr>
          <a:xfrm flipH="1" flipV="1">
            <a:off x="3707268" y="1628450"/>
            <a:ext cx="154212" cy="731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655B19D-00B3-49F5-B658-EFE867B7052D}"/>
              </a:ext>
            </a:extLst>
          </p:cNvPr>
          <p:cNvCxnSpPr>
            <a:cxnSpLocks/>
          </p:cNvCxnSpPr>
          <p:nvPr/>
        </p:nvCxnSpPr>
        <p:spPr>
          <a:xfrm flipV="1">
            <a:off x="1024471" y="1446938"/>
            <a:ext cx="999703" cy="9133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B4364C5-BDD1-446D-AD92-CE8477433FB2}"/>
              </a:ext>
            </a:extLst>
          </p:cNvPr>
          <p:cNvCxnSpPr>
            <a:cxnSpLocks/>
            <a:stCxn id="28" idx="2"/>
          </p:cNvCxnSpPr>
          <p:nvPr/>
        </p:nvCxnSpPr>
        <p:spPr>
          <a:xfrm>
            <a:off x="2667944" y="3136831"/>
            <a:ext cx="42282" cy="13948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944476C-5647-4AE2-A14C-A2854F87F7B5}"/>
              </a:ext>
            </a:extLst>
          </p:cNvPr>
          <p:cNvCxnSpPr>
            <a:cxnSpLocks/>
          </p:cNvCxnSpPr>
          <p:nvPr/>
        </p:nvCxnSpPr>
        <p:spPr>
          <a:xfrm flipV="1">
            <a:off x="2525836" y="1671152"/>
            <a:ext cx="317114" cy="689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00E25B02-8BBB-4A61-BB55-D070CDA4CD08}"/>
              </a:ext>
            </a:extLst>
          </p:cNvPr>
          <p:cNvCxnSpPr>
            <a:cxnSpLocks/>
          </p:cNvCxnSpPr>
          <p:nvPr/>
        </p:nvCxnSpPr>
        <p:spPr>
          <a:xfrm flipH="1">
            <a:off x="2724596" y="1671151"/>
            <a:ext cx="276881" cy="680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4151734-F6C3-443E-8639-C26077594732}"/>
              </a:ext>
            </a:extLst>
          </p:cNvPr>
          <p:cNvCxnSpPr>
            <a:cxnSpLocks/>
          </p:cNvCxnSpPr>
          <p:nvPr/>
        </p:nvCxnSpPr>
        <p:spPr>
          <a:xfrm>
            <a:off x="3536867" y="1663948"/>
            <a:ext cx="164795" cy="7460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D2A6DE3-99FF-4590-9D60-EFB0AB181BF0}"/>
              </a:ext>
            </a:extLst>
          </p:cNvPr>
          <p:cNvCxnSpPr>
            <a:cxnSpLocks/>
          </p:cNvCxnSpPr>
          <p:nvPr/>
        </p:nvCxnSpPr>
        <p:spPr>
          <a:xfrm flipH="1" flipV="1">
            <a:off x="4039850" y="1446938"/>
            <a:ext cx="1298549" cy="965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4F7B5BB9-C16C-4EAF-BE71-D7971882B56D}"/>
              </a:ext>
            </a:extLst>
          </p:cNvPr>
          <p:cNvCxnSpPr>
            <a:cxnSpLocks/>
          </p:cNvCxnSpPr>
          <p:nvPr/>
        </p:nvCxnSpPr>
        <p:spPr>
          <a:xfrm>
            <a:off x="4029650" y="1203134"/>
            <a:ext cx="1476919" cy="1182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40D0F68E-EAE6-4701-8383-8BEF78D1C980}"/>
              </a:ext>
            </a:extLst>
          </p:cNvPr>
          <p:cNvCxnSpPr>
            <a:cxnSpLocks/>
          </p:cNvCxnSpPr>
          <p:nvPr/>
        </p:nvCxnSpPr>
        <p:spPr>
          <a:xfrm>
            <a:off x="1372785" y="3173673"/>
            <a:ext cx="502166" cy="1364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77C1E7C-CD8F-43E5-87AF-D8BBA564002A}"/>
              </a:ext>
            </a:extLst>
          </p:cNvPr>
          <p:cNvCxnSpPr>
            <a:cxnSpLocks/>
          </p:cNvCxnSpPr>
          <p:nvPr/>
        </p:nvCxnSpPr>
        <p:spPr>
          <a:xfrm flipH="1">
            <a:off x="3549343" y="3164350"/>
            <a:ext cx="279653" cy="1351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B8FFC8F4-6E45-4C58-A926-C4DB767560E2}"/>
              </a:ext>
            </a:extLst>
          </p:cNvPr>
          <p:cNvCxnSpPr>
            <a:cxnSpLocks/>
          </p:cNvCxnSpPr>
          <p:nvPr/>
        </p:nvCxnSpPr>
        <p:spPr>
          <a:xfrm flipH="1">
            <a:off x="4316869" y="3199494"/>
            <a:ext cx="1021531" cy="1365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Group 96">
            <a:extLst>
              <a:ext uri="{FF2B5EF4-FFF2-40B4-BE49-F238E27FC236}">
                <a16:creationId xmlns:a16="http://schemas.microsoft.com/office/drawing/2014/main" id="{86869152-6FAB-410A-9D01-4C481015F1CD}"/>
              </a:ext>
            </a:extLst>
          </p:cNvPr>
          <p:cNvGrpSpPr/>
          <p:nvPr/>
        </p:nvGrpSpPr>
        <p:grpSpPr>
          <a:xfrm>
            <a:off x="134407" y="4758528"/>
            <a:ext cx="1223016" cy="728554"/>
            <a:chOff x="2602437" y="1348880"/>
            <a:chExt cx="3601264" cy="1107861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F8B1BDA-8D94-4C61-94B2-99834666F710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7446D20-19AF-4678-B80F-C104B357C715}"/>
                </a:ext>
              </a:extLst>
            </p:cNvPr>
            <p:cNvSpPr/>
            <p:nvPr/>
          </p:nvSpPr>
          <p:spPr>
            <a:xfrm>
              <a:off x="2602437" y="1348880"/>
              <a:ext cx="3601264" cy="1088306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kern="1200" dirty="0"/>
                <a:t>Resume</a:t>
              </a:r>
            </a:p>
          </p:txBody>
        </p:sp>
      </p:grp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031B45F-36E5-4973-9528-402098DC5F46}"/>
              </a:ext>
            </a:extLst>
          </p:cNvPr>
          <p:cNvCxnSpPr>
            <a:cxnSpLocks/>
          </p:cNvCxnSpPr>
          <p:nvPr/>
        </p:nvCxnSpPr>
        <p:spPr>
          <a:xfrm>
            <a:off x="663326" y="3215232"/>
            <a:ext cx="64254" cy="15050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CC5204FF-0D5D-46E2-80BF-67CCA20A8246}"/>
              </a:ext>
            </a:extLst>
          </p:cNvPr>
          <p:cNvCxnSpPr/>
          <p:nvPr/>
        </p:nvCxnSpPr>
        <p:spPr>
          <a:xfrm flipH="1">
            <a:off x="1941460" y="1618939"/>
            <a:ext cx="99573" cy="2896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2C3F673-FD97-4C25-BADA-0A473250C568}"/>
              </a:ext>
            </a:extLst>
          </p:cNvPr>
          <p:cNvGrpSpPr/>
          <p:nvPr/>
        </p:nvGrpSpPr>
        <p:grpSpPr>
          <a:xfrm>
            <a:off x="4767337" y="4771388"/>
            <a:ext cx="1223016" cy="728554"/>
            <a:chOff x="2602437" y="1348880"/>
            <a:chExt cx="3601264" cy="1107861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0056823-B3E5-4801-BA05-F303705438E0}"/>
                </a:ext>
              </a:extLst>
            </p:cNvPr>
            <p:cNvSpPr/>
            <p:nvPr/>
          </p:nvSpPr>
          <p:spPr>
            <a:xfrm>
              <a:off x="2700600" y="1368436"/>
              <a:ext cx="3314230" cy="1088305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0355485-7A74-4A9B-8584-F1E2D1FE6D9F}"/>
                </a:ext>
              </a:extLst>
            </p:cNvPr>
            <p:cNvSpPr/>
            <p:nvPr/>
          </p:nvSpPr>
          <p:spPr>
            <a:xfrm>
              <a:off x="2602437" y="1348880"/>
              <a:ext cx="3601264" cy="1088306"/>
            </a:xfrm>
            <a:custGeom>
              <a:avLst/>
              <a:gdLst>
                <a:gd name="connsiteX0" fmla="*/ 0 w 2057237"/>
                <a:gd name="connsiteY0" fmla="*/ 0 h 1088305"/>
                <a:gd name="connsiteX1" fmla="*/ 2057237 w 2057237"/>
                <a:gd name="connsiteY1" fmla="*/ 0 h 1088305"/>
                <a:gd name="connsiteX2" fmla="*/ 2057237 w 2057237"/>
                <a:gd name="connsiteY2" fmla="*/ 1088305 h 1088305"/>
                <a:gd name="connsiteX3" fmla="*/ 0 w 2057237"/>
                <a:gd name="connsiteY3" fmla="*/ 1088305 h 1088305"/>
                <a:gd name="connsiteX4" fmla="*/ 0 w 2057237"/>
                <a:gd name="connsiteY4" fmla="*/ 0 h 108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7237" h="1088305">
                  <a:moveTo>
                    <a:pt x="0" y="0"/>
                  </a:moveTo>
                  <a:lnTo>
                    <a:pt x="2057237" y="0"/>
                  </a:lnTo>
                  <a:lnTo>
                    <a:pt x="2057237" y="1088305"/>
                  </a:lnTo>
                  <a:lnTo>
                    <a:pt x="0" y="1088305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15179" tIns="115179" rIns="115179" bIns="115179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Blog sites</a:t>
              </a:r>
              <a:endParaRPr lang="en-US" sz="1600" kern="1200" dirty="0"/>
            </a:p>
          </p:txBody>
        </p:sp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15862FA-950C-456E-9876-22F993D4FC2E}"/>
              </a:ext>
            </a:extLst>
          </p:cNvPr>
          <p:cNvCxnSpPr>
            <a:cxnSpLocks/>
          </p:cNvCxnSpPr>
          <p:nvPr/>
        </p:nvCxnSpPr>
        <p:spPr>
          <a:xfrm flipH="1">
            <a:off x="5496023" y="3194526"/>
            <a:ext cx="71953" cy="1512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94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69" y="153016"/>
            <a:ext cx="6678456" cy="1641986"/>
          </a:xfrm>
        </p:spPr>
        <p:txBody>
          <a:bodyPr>
            <a:normAutofit/>
          </a:bodyPr>
          <a:lstStyle/>
          <a:p>
            <a:r>
              <a:rPr lang="en-US" dirty="0"/>
              <a:t>Design – Mobile First</a:t>
            </a:r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F0C5B33-A9B9-43E3-A983-EC026E9AE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3" y="1923493"/>
            <a:ext cx="12096750" cy="48811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542E41-64DB-4324-970E-5AA885F989B5}"/>
              </a:ext>
            </a:extLst>
          </p:cNvPr>
          <p:cNvSpPr txBox="1"/>
          <p:nvPr/>
        </p:nvSpPr>
        <p:spPr>
          <a:xfrm>
            <a:off x="5706880" y="712225"/>
            <a:ext cx="5124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Structure &amp; Navigation </a:t>
            </a:r>
          </a:p>
        </p:txBody>
      </p:sp>
    </p:spTree>
    <p:extLst>
      <p:ext uri="{BB962C8B-B14F-4D97-AF65-F5344CB8AC3E}">
        <p14:creationId xmlns:p14="http://schemas.microsoft.com/office/powerpoint/2010/main" val="917279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169" y="153016"/>
            <a:ext cx="6678456" cy="1641986"/>
          </a:xfrm>
        </p:spPr>
        <p:txBody>
          <a:bodyPr>
            <a:normAutofit/>
          </a:bodyPr>
          <a:lstStyle/>
          <a:p>
            <a:r>
              <a:rPr lang="en-US" dirty="0"/>
              <a:t>Design – Tablet Layout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D300C-E6F5-4EC2-83B0-D21BF8CD44F0}"/>
              </a:ext>
            </a:extLst>
          </p:cNvPr>
          <p:cNvSpPr txBox="1"/>
          <p:nvPr/>
        </p:nvSpPr>
        <p:spPr>
          <a:xfrm>
            <a:off x="5939202" y="531699"/>
            <a:ext cx="503200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dirty="0"/>
              <a:t>Design (aesthetics) &amp; </a:t>
            </a:r>
          </a:p>
          <a:p>
            <a:pPr algn="ctr"/>
            <a:r>
              <a:rPr lang="en-GB" sz="3200" dirty="0"/>
              <a:t>Decision Making Process</a:t>
            </a:r>
            <a:endParaRPr lang="en-AU" sz="3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45D58-18F0-49CB-AF36-3837691B5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804" y="2300353"/>
            <a:ext cx="11907187" cy="340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3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999" r="23682"/>
          <a:stretch/>
        </p:blipFill>
        <p:spPr>
          <a:xfrm>
            <a:off x="6100398" y="10"/>
            <a:ext cx="6094412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76" y="0"/>
            <a:ext cx="6678456" cy="1641986"/>
          </a:xfrm>
        </p:spPr>
        <p:txBody>
          <a:bodyPr>
            <a:normAutofit/>
          </a:bodyPr>
          <a:lstStyle/>
          <a:p>
            <a:r>
              <a:rPr lang="en-US" sz="3600" dirty="0"/>
              <a:t>Design – Desktop Layout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EBB440-EF90-4B43-8B85-B3C9FE3ED16D}"/>
              </a:ext>
            </a:extLst>
          </p:cNvPr>
          <p:cNvSpPr txBox="1"/>
          <p:nvPr/>
        </p:nvSpPr>
        <p:spPr>
          <a:xfrm>
            <a:off x="6100398" y="-30056"/>
            <a:ext cx="555307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200" dirty="0"/>
              <a:t>How Components &amp; </a:t>
            </a:r>
          </a:p>
          <a:p>
            <a:r>
              <a:rPr lang="en-GB" sz="3200" dirty="0"/>
              <a:t>Styling engages audience</a:t>
            </a:r>
            <a:endParaRPr lang="en-AU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A521EA-A684-487D-9421-FC8F043D10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935" y="1068227"/>
            <a:ext cx="10782925" cy="576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0942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828</TotalTime>
  <Words>264</Words>
  <Application>Microsoft Office PowerPoint</Application>
  <PresentationFormat>Widescreen</PresentationFormat>
  <Paragraphs>81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Gothic</vt:lpstr>
      <vt:lpstr>Consolas</vt:lpstr>
      <vt:lpstr>Wingdings 3</vt:lpstr>
      <vt:lpstr>Ion</vt:lpstr>
      <vt:lpstr>How to find a Full Stack Developer?</vt:lpstr>
      <vt:lpstr>Situation</vt:lpstr>
      <vt:lpstr>Complication</vt:lpstr>
      <vt:lpstr>Implication</vt:lpstr>
      <vt:lpstr>Position</vt:lpstr>
      <vt:lpstr>Design - Sitemap</vt:lpstr>
      <vt:lpstr>Design – Mobile First</vt:lpstr>
      <vt:lpstr>Design – Tablet Layout</vt:lpstr>
      <vt:lpstr>Design – Desktop Layout</vt:lpstr>
      <vt:lpstr>Design  – Components Used   - How it engages audience</vt:lpstr>
      <vt:lpstr>Design  – Components Used   - How it engages audience</vt:lpstr>
      <vt:lpstr>Action</vt:lpstr>
      <vt:lpstr>Benefit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site?</dc:title>
  <dc:creator>Matthew Kennedy</dc:creator>
  <cp:lastModifiedBy>Matthew Kennedy</cp:lastModifiedBy>
  <cp:revision>25</cp:revision>
  <dcterms:created xsi:type="dcterms:W3CDTF">2020-11-12T15:40:09Z</dcterms:created>
  <dcterms:modified xsi:type="dcterms:W3CDTF">2020-11-14T08:06:26Z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